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11/6/2019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529903987"/>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Top of the Funnel</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inside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27E9FD2F-EFA1-421A-B655-8578187BD524}"/>
              </a:ext>
            </a:extLst>
          </p:cNvPr>
          <p:cNvPicPr>
            <a:picLocks noChangeAspect="1"/>
          </p:cNvPicPr>
          <p:nvPr/>
        </p:nvPicPr>
        <p:blipFill>
          <a:blip r:embed="rId5"/>
          <a:stretch>
            <a:fillRect/>
          </a:stretch>
        </p:blipFill>
        <p:spPr>
          <a:xfrm>
            <a:off x="356236" y="3218092"/>
            <a:ext cx="6606219" cy="615939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Top of the Funnel</a:t>
            </a:r>
          </a:p>
          <a:p>
            <a:pPr algn="ctr"/>
            <a:r>
              <a:rPr lang="en-US" b="1" dirty="0"/>
              <a:t>Written Stage Briefing</a:t>
            </a:r>
          </a:p>
          <a:p>
            <a:r>
              <a:rPr lang="en-US" dirty="0"/>
              <a:t>Top of the Funnel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anywhere inside the shooting area, wrists below belt. Handgun is loaded and holstered.</a:t>
            </a:r>
          </a:p>
          <a:p>
            <a:endParaRPr lang="en-US" dirty="0"/>
          </a:p>
          <a:p>
            <a:r>
              <a:rPr lang="en-US" dirty="0"/>
              <a:t>PCC start position is standing anywhere inside the shooting area, muzzle pointed in a safe direction. Loaded carbine is held with both hands, safety on, buttstock on belt.</a:t>
            </a:r>
          </a:p>
          <a:p>
            <a:endParaRPr lang="en-US" dirty="0"/>
          </a:p>
          <a:p>
            <a:r>
              <a:rPr lang="en-US" dirty="0"/>
              <a:t>On start signal, engage targets as they become available from within the fault lines.</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1479</TotalTime>
  <Words>202</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2019-11-06T20:48:23Z</dcterms:modified>
  <cp:category>Shooting</cp:category>
</cp:coreProperties>
</file>

<file path=docProps/thumbnail.jpeg>
</file>